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frei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4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B8F0-B31A-493C-8276-7D961DC437F4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A5658-D8D7-40BB-8633-B3A8716BD9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58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ensure you are in presenter mode to enable animation for quiz answers.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841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70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02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68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97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96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484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47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10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ensure you are in presenter mode to enable animation for quiz answers.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5658-D8D7-40BB-8633-B3A8716BD99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73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502" y="1802805"/>
            <a:ext cx="7380996" cy="3340695"/>
          </a:xfrm>
          <a:custGeom>
            <a:avLst/>
            <a:gdLst/>
            <a:ahLst/>
            <a:cxnLst/>
            <a:rect l="l" t="t" r="r" b="b"/>
            <a:pathLst>
              <a:path w="7380996" h="3340695">
                <a:moveTo>
                  <a:pt x="0" y="0"/>
                </a:moveTo>
                <a:lnTo>
                  <a:pt x="7380996" y="0"/>
                </a:lnTo>
                <a:lnTo>
                  <a:pt x="7380996" y="3340695"/>
                </a:lnTo>
                <a:lnTo>
                  <a:pt x="0" y="3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008" t="-62174" r="-63384" b="-5625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640150" y="5133248"/>
            <a:ext cx="9007700" cy="151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76"/>
              </a:lnSpc>
            </a:pPr>
            <a:r>
              <a:rPr lang="en-US" sz="8911">
                <a:solidFill>
                  <a:srgbClr val="FFFFFF"/>
                </a:solidFill>
                <a:latin typeface="Neufreit"/>
              </a:rPr>
              <a:t>Warm-in Exercise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77658" y="6707918"/>
            <a:ext cx="4332684" cy="99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6">
                <a:solidFill>
                  <a:srgbClr val="FFFFFF"/>
                </a:solidFill>
                <a:latin typeface="Arial Rounded MT Bold"/>
              </a:rPr>
              <a:t>Vaping Quiz</a:t>
            </a:r>
          </a:p>
        </p:txBody>
      </p:sp>
      <p:sp>
        <p:nvSpPr>
          <p:cNvPr id="6" name="Freeform 6"/>
          <p:cNvSpPr/>
          <p:nvPr/>
        </p:nvSpPr>
        <p:spPr>
          <a:xfrm>
            <a:off x="459045" y="363317"/>
            <a:ext cx="3680743" cy="1786112"/>
          </a:xfrm>
          <a:custGeom>
            <a:avLst/>
            <a:gdLst/>
            <a:ahLst/>
            <a:cxnLst/>
            <a:rect l="l" t="t" r="r" b="b"/>
            <a:pathLst>
              <a:path w="3680743" h="1786112">
                <a:moveTo>
                  <a:pt x="0" y="0"/>
                </a:moveTo>
                <a:lnTo>
                  <a:pt x="3680743" y="0"/>
                </a:lnTo>
                <a:lnTo>
                  <a:pt x="3680743" y="1786111"/>
                </a:lnTo>
                <a:lnTo>
                  <a:pt x="0" y="1786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9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What are some strategies to resist peer pressure when it comes to vaping? Select two options.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737225"/>
            <a:ext cx="10948690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F38036"/>
                </a:solidFill>
                <a:latin typeface="Arial Rounded MT Bold"/>
              </a:rPr>
              <a:t>a. Educating peers about the risks</a:t>
            </a:r>
          </a:p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F38036"/>
                </a:solidFill>
                <a:latin typeface="Arial Rounded MT Bold"/>
              </a:rPr>
              <a:t>b. </a:t>
            </a:r>
            <a:r>
              <a:rPr lang="en-US" sz="5000">
                <a:solidFill>
                  <a:srgbClr val="F38036"/>
                </a:solidFill>
                <a:latin typeface="Arial Rounded MT Bold"/>
              </a:rPr>
              <a:t>Giving in to avoid conflict</a:t>
            </a:r>
          </a:p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F38036"/>
                </a:solidFill>
                <a:latin typeface="Arial Rounded MT Bold"/>
              </a:rPr>
              <a:t>c. Seeking help from a trusted adult</a:t>
            </a:r>
          </a:p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F38036"/>
                </a:solidFill>
                <a:latin typeface="Arial Rounded MT Bold"/>
              </a:rPr>
              <a:t>d. Ignoring the peer’s influence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79490" y="8394700"/>
            <a:ext cx="487981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A and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1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What is the most common substance found in e-cigarettes?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038725"/>
            <a:ext cx="3645396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a. Nicotine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b. Caffeine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c. Vitamin E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d. THC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8394700"/>
            <a:ext cx="5372100" cy="808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Nicotine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2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Which of the following is a potential health risk associated with vaping?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038725"/>
            <a:ext cx="10466636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a. Improved lung function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b. Respiratory issues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c. Enhanced athletic performance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d. Boosted immune system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12027" y="8394700"/>
            <a:ext cx="794727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Respiratory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3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Are all vaping products legal for use by individuals under 18 years old?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038725"/>
            <a:ext cx="9910762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a. Yes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b. No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c. Only with parental permission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d. Depends on the state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868401" y="8394700"/>
            <a:ext cx="3390900" cy="808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4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What is the term used for the process of inhaling and exhaling vapour produced by an e-cigarette?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737225"/>
            <a:ext cx="3419921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a. Smoking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b. Vaping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c. Puffing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d. Inhaling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16752" y="8394700"/>
            <a:ext cx="464254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Vaping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5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Which of the following is NOT a common ingredient found in e-cigarette liquid?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737225"/>
            <a:ext cx="6550968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a. Water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b. Vegetable glycerin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c. Alcohol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d. Carbon monoxide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15395" y="8394700"/>
            <a:ext cx="774390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Carbon monoxide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6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True or False: Second hand vapour from e-cigarettes is completely harmless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737225"/>
            <a:ext cx="240863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a. True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b. False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92961" y="8394700"/>
            <a:ext cx="40663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7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What are some potential short-term effects of vaping? Select all that apply.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038725"/>
            <a:ext cx="10486132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a. Increased heart rate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b. Improved concentration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c. Irritation of the eyes and throat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d. Enhanced athletic performance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79490" y="8394700"/>
            <a:ext cx="487981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A and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62050"/>
            <a:ext cx="16230600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 u="sng" spc="-225">
                <a:solidFill>
                  <a:srgbClr val="19345C"/>
                </a:solidFill>
                <a:latin typeface="Neufreit"/>
              </a:rPr>
              <a:t>Question 8</a:t>
            </a:r>
          </a:p>
          <a:p>
            <a:pPr algn="ctr">
              <a:lnSpc>
                <a:spcPts val="3750"/>
              </a:lnSpc>
            </a:pPr>
            <a:endParaRPr lang="en-US" sz="7500" u="sng" spc="-225">
              <a:solidFill>
                <a:srgbClr val="19345C"/>
              </a:solidFill>
              <a:latin typeface="Neufreit"/>
            </a:endParaRPr>
          </a:p>
          <a:p>
            <a:pPr algn="ctr">
              <a:lnSpc>
                <a:spcPts val="7500"/>
              </a:lnSpc>
            </a:pPr>
            <a:r>
              <a:rPr lang="en-US" sz="7500" spc="-225">
                <a:solidFill>
                  <a:srgbClr val="19345C"/>
                </a:solidFill>
                <a:latin typeface="Neufreit"/>
              </a:rPr>
              <a:t>What is the potential impact of nicotine on the developing adolescent brain?</a:t>
            </a:r>
          </a:p>
        </p:txBody>
      </p:sp>
      <p:sp>
        <p:nvSpPr>
          <p:cNvPr id="3" name="Freeform 3"/>
          <p:cNvSpPr/>
          <p:nvPr/>
        </p:nvSpPr>
        <p:spPr>
          <a:xfrm>
            <a:off x="330780" y="334199"/>
            <a:ext cx="3481621" cy="1522353"/>
          </a:xfrm>
          <a:custGeom>
            <a:avLst/>
            <a:gdLst/>
            <a:ahLst/>
            <a:cxnLst/>
            <a:rect l="l" t="t" r="r" b="b"/>
            <a:pathLst>
              <a:path w="3481621" h="1522353">
                <a:moveTo>
                  <a:pt x="0" y="0"/>
                </a:moveTo>
                <a:lnTo>
                  <a:pt x="3481621" y="0"/>
                </a:lnTo>
                <a:lnTo>
                  <a:pt x="3481621" y="1522352"/>
                </a:lnTo>
                <a:lnTo>
                  <a:pt x="0" y="152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71" t="-69968" r="-38766" b="-679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27016" y="4713288"/>
            <a:ext cx="10617547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a. No impact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b. Improved memory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c. Disruption of brain development</a:t>
            </a:r>
          </a:p>
          <a:p>
            <a:pPr>
              <a:lnSpc>
                <a:spcPts val="7000"/>
              </a:lnSpc>
            </a:pPr>
            <a:r>
              <a:rPr lang="en-US" sz="5000">
                <a:solidFill>
                  <a:srgbClr val="F38036"/>
                </a:solidFill>
                <a:latin typeface="Arial Rounded MT Bold"/>
              </a:rPr>
              <a:t>d. Accelerated cognitive abilities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92147" y="8394700"/>
            <a:ext cx="1216715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19345C"/>
                </a:solidFill>
                <a:latin typeface="Neufreit"/>
              </a:rPr>
              <a:t>Answer: Disruption of brain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DBFDDD6F87844B98FE16F27ACB2FA" ma:contentTypeVersion="14" ma:contentTypeDescription="Create a new document." ma:contentTypeScope="" ma:versionID="c1be6f25ab780c30a8195a3075d209b5">
  <xsd:schema xmlns:xsd="http://www.w3.org/2001/XMLSchema" xmlns:xs="http://www.w3.org/2001/XMLSchema" xmlns:p="http://schemas.microsoft.com/office/2006/metadata/properties" xmlns:ns2="7211a064-ce83-43a1-9f6b-44ed3da18241" xmlns:ns3="c3534199-82fd-4eec-911c-417cb30b1d26" targetNamespace="http://schemas.microsoft.com/office/2006/metadata/properties" ma:root="true" ma:fieldsID="bbbf99046d9ee7e36f44b474fb0ce7d6" ns2:_="" ns3:_="">
    <xsd:import namespace="7211a064-ce83-43a1-9f6b-44ed3da18241"/>
    <xsd:import namespace="c3534199-82fd-4eec-911c-417cb30b1d26"/>
    <xsd:element name="properties">
      <xsd:complexType>
        <xsd:sequence>
          <xsd:element name="documentManagement">
            <xsd:complexType>
              <xsd:all>
                <xsd:element ref="ns2:DocumentType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1a064-ce83-43a1-9f6b-44ed3da18241" elementFormDefault="qualified">
    <xsd:import namespace="http://schemas.microsoft.com/office/2006/documentManagement/types"/>
    <xsd:import namespace="http://schemas.microsoft.com/office/infopath/2007/PartnerControls"/>
    <xsd:element name="DocumentTypes" ma:index="8" nillable="true" ma:displayName="Document Types" ma:format="Dropdown" ma:internalName="DocumentTypes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02d96be-2975-4f18-8bd4-320e802d4d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34199-82fd-4eec-911c-417cb30b1d2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d4c11a9-d97d-40f2-bb8a-aae27eafc172}" ma:internalName="TaxCatchAll" ma:showField="CatchAllData" ma:web="c3534199-82fd-4eec-911c-417cb30b1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534199-82fd-4eec-911c-417cb30b1d26" xsi:nil="true"/>
    <lcf76f155ced4ddcb4097134ff3c332f xmlns="7211a064-ce83-43a1-9f6b-44ed3da18241">
      <Terms xmlns="http://schemas.microsoft.com/office/infopath/2007/PartnerControls"/>
    </lcf76f155ced4ddcb4097134ff3c332f>
    <DocumentTypes xmlns="7211a064-ce83-43a1-9f6b-44ed3da18241" xsi:nil="true"/>
  </documentManagement>
</p:properties>
</file>

<file path=customXml/itemProps1.xml><?xml version="1.0" encoding="utf-8"?>
<ds:datastoreItem xmlns:ds="http://schemas.openxmlformats.org/officeDocument/2006/customXml" ds:itemID="{212A6FD3-B493-49B9-A585-5C1796AF7083}"/>
</file>

<file path=customXml/itemProps2.xml><?xml version="1.0" encoding="utf-8"?>
<ds:datastoreItem xmlns:ds="http://schemas.openxmlformats.org/officeDocument/2006/customXml" ds:itemID="{8A8F0D68-C793-407D-9534-B6DC4B359164}"/>
</file>

<file path=customXml/itemProps3.xml><?xml version="1.0" encoding="utf-8"?>
<ds:datastoreItem xmlns:ds="http://schemas.openxmlformats.org/officeDocument/2006/customXml" ds:itemID="{42E3CB24-D3BA-4690-B572-258FE17C1B84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485</Words>
  <Application>Microsoft Office PowerPoint</Application>
  <PresentationFormat>Custom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Neufreit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 - Year 8 Vaping</dc:title>
  <cp:lastModifiedBy>Fang Xu</cp:lastModifiedBy>
  <cp:revision>4</cp:revision>
  <dcterms:created xsi:type="dcterms:W3CDTF">2006-08-16T00:00:00Z</dcterms:created>
  <dcterms:modified xsi:type="dcterms:W3CDTF">2024-02-27T00:56:29Z</dcterms:modified>
  <dc:identifier>DAF8Km05qkw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0x010100656DBFDDD6F87844B98FE16F27ACB2FA</vt:lpwstr>
  </property>
</Properties>
</file>