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  <p:sldId id="258" r:id="rId7"/>
  </p:sldIdLst>
  <p:sldSz cx="18288000" cy="10287000"/>
  <p:notesSz cx="6858000" cy="9144000"/>
  <p:embeddedFontLst>
    <p:embeddedFont>
      <p:font typeface="Arial Rounded MT Bold" panose="020F0704030504030204" pitchFamily="34" charset="0"/>
      <p:regular r:id="rId8"/>
    </p:embeddedFont>
    <p:embeddedFont>
      <p:font typeface="Neufreit" panose="020B0604020202020204" charset="0"/>
      <p:regular r:id="rId9"/>
    </p:embeddedFont>
    <p:embeddedFont>
      <p:font typeface="Proxima Nova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2" d="100"/>
          <a:sy n="42" d="100"/>
        </p:scale>
        <p:origin x="7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3"/>
          <p:cNvSpPr/>
          <p:nvPr/>
        </p:nvSpPr>
        <p:spPr>
          <a:xfrm>
            <a:off x="5453502" y="1802805"/>
            <a:ext cx="7380996" cy="3340695"/>
          </a:xfrm>
          <a:custGeom>
            <a:avLst/>
            <a:gdLst/>
            <a:ahLst/>
            <a:cxnLst/>
            <a:rect l="l" t="t" r="r" b="b"/>
            <a:pathLst>
              <a:path w="7380996" h="3340695">
                <a:moveTo>
                  <a:pt x="0" y="0"/>
                </a:moveTo>
                <a:lnTo>
                  <a:pt x="7380996" y="0"/>
                </a:lnTo>
                <a:lnTo>
                  <a:pt x="7380996" y="3340695"/>
                </a:lnTo>
                <a:lnTo>
                  <a:pt x="0" y="334069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56008" t="-62174" r="-63384" b="-56250"/>
            </a:stretch>
          </a:blipFill>
        </p:spPr>
      </p:sp>
      <p:sp>
        <p:nvSpPr>
          <p:cNvPr id="4" name="TextBox 4"/>
          <p:cNvSpPr txBox="1"/>
          <p:nvPr/>
        </p:nvSpPr>
        <p:spPr>
          <a:xfrm>
            <a:off x="7586157" y="5133248"/>
            <a:ext cx="3115686" cy="15175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476"/>
              </a:lnSpc>
            </a:pPr>
            <a:r>
              <a:rPr lang="en-US" sz="8911">
                <a:solidFill>
                  <a:srgbClr val="FFFFFF"/>
                </a:solidFill>
                <a:latin typeface="Neufreit"/>
              </a:rPr>
              <a:t>Year 9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4706838" y="6707918"/>
            <a:ext cx="8874323" cy="9947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171"/>
              </a:lnSpc>
            </a:pPr>
            <a:r>
              <a:rPr lang="en-US" sz="5836">
                <a:solidFill>
                  <a:srgbClr val="FFFFFF"/>
                </a:solidFill>
                <a:latin typeface="Arial Rounded MT Bold"/>
              </a:rPr>
              <a:t>Alcohol and Other Drugs</a:t>
            </a:r>
          </a:p>
        </p:txBody>
      </p:sp>
      <p:sp>
        <p:nvSpPr>
          <p:cNvPr id="6" name="Freeform 6"/>
          <p:cNvSpPr/>
          <p:nvPr/>
        </p:nvSpPr>
        <p:spPr>
          <a:xfrm>
            <a:off x="459045" y="363317"/>
            <a:ext cx="3680743" cy="1786112"/>
          </a:xfrm>
          <a:custGeom>
            <a:avLst/>
            <a:gdLst/>
            <a:ahLst/>
            <a:cxnLst/>
            <a:rect l="l" t="t" r="r" b="b"/>
            <a:pathLst>
              <a:path w="3680743" h="1786112">
                <a:moveTo>
                  <a:pt x="0" y="0"/>
                </a:moveTo>
                <a:lnTo>
                  <a:pt x="3680743" y="0"/>
                </a:lnTo>
                <a:lnTo>
                  <a:pt x="3680743" y="1786111"/>
                </a:lnTo>
                <a:lnTo>
                  <a:pt x="0" y="178611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28700" y="2380630"/>
            <a:ext cx="16230600" cy="19621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Top 5 people who are the biggest influences in your life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4034009" y="5105400"/>
            <a:ext cx="5096218" cy="38751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en-US" sz="5000" dirty="0" err="1">
                <a:solidFill>
                  <a:srgbClr val="19345C"/>
                </a:solidFill>
                <a:latin typeface="Proxima Nova"/>
              </a:rPr>
              <a:t>Categorise</a:t>
            </a:r>
            <a:r>
              <a:rPr lang="en-US" sz="5000" dirty="0">
                <a:solidFill>
                  <a:srgbClr val="19345C"/>
                </a:solidFill>
                <a:latin typeface="Proxima Nova"/>
              </a:rPr>
              <a:t>:</a:t>
            </a:r>
            <a:br>
              <a:rPr lang="en-US" sz="5000" dirty="0">
                <a:solidFill>
                  <a:srgbClr val="19345C"/>
                </a:solidFill>
                <a:latin typeface="Proxima Nova"/>
              </a:rPr>
            </a:br>
            <a:endParaRPr lang="en-US" sz="5000" dirty="0">
              <a:solidFill>
                <a:srgbClr val="19345C"/>
              </a:solidFill>
              <a:latin typeface="Proxima Nova"/>
            </a:endParaRPr>
          </a:p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 dirty="0">
                <a:solidFill>
                  <a:srgbClr val="19345C"/>
                </a:solidFill>
                <a:latin typeface="Proxima Nova"/>
              </a:rPr>
              <a:t>Friends</a:t>
            </a:r>
          </a:p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 dirty="0">
                <a:solidFill>
                  <a:srgbClr val="19345C"/>
                </a:solidFill>
                <a:latin typeface="Proxima Nova"/>
              </a:rPr>
              <a:t>Parents</a:t>
            </a:r>
          </a:p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 dirty="0">
                <a:solidFill>
                  <a:srgbClr val="19345C"/>
                </a:solidFill>
                <a:latin typeface="Proxima Nova"/>
              </a:rPr>
              <a:t>Family</a:t>
            </a:r>
          </a:p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 dirty="0">
                <a:solidFill>
                  <a:srgbClr val="19345C"/>
                </a:solidFill>
                <a:latin typeface="Proxima Nova"/>
              </a:rPr>
              <a:t>Celebrity</a:t>
            </a:r>
          </a:p>
        </p:txBody>
      </p:sp>
      <p:sp>
        <p:nvSpPr>
          <p:cNvPr id="4" name="Freeform 4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9677400" y="6438900"/>
            <a:ext cx="5096218" cy="19272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 dirty="0">
                <a:solidFill>
                  <a:srgbClr val="19345C"/>
                </a:solidFill>
                <a:latin typeface="Proxima Nova"/>
              </a:rPr>
              <a:t>Peers</a:t>
            </a:r>
          </a:p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 dirty="0">
                <a:solidFill>
                  <a:srgbClr val="19345C"/>
                </a:solidFill>
                <a:latin typeface="Proxima Nova"/>
              </a:rPr>
              <a:t>Social Media </a:t>
            </a:r>
          </a:p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 dirty="0">
                <a:solidFill>
                  <a:srgbClr val="19345C"/>
                </a:solidFill>
                <a:latin typeface="Proxima Nova"/>
              </a:rPr>
              <a:t>Other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965156" y="1704151"/>
            <a:ext cx="4357688" cy="12954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500"/>
              </a:lnSpc>
            </a:pPr>
            <a:r>
              <a:rPr lang="en-US" sz="7500" spc="-225">
                <a:solidFill>
                  <a:srgbClr val="F38036"/>
                </a:solidFill>
                <a:latin typeface="Neufreit"/>
              </a:rPr>
              <a:t>Discussion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028700" y="4224458"/>
            <a:ext cx="16230600" cy="4127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>
                <a:solidFill>
                  <a:srgbClr val="19345C"/>
                </a:solidFill>
                <a:latin typeface="Proxima Nova"/>
              </a:rPr>
              <a:t>How many in each category are there?</a:t>
            </a:r>
          </a:p>
          <a:p>
            <a:pPr>
              <a:lnSpc>
                <a:spcPts val="2500"/>
              </a:lnSpc>
            </a:pPr>
            <a:endParaRPr lang="en-US" sz="5000">
              <a:solidFill>
                <a:srgbClr val="19345C"/>
              </a:solidFill>
              <a:latin typeface="Proxima Nova"/>
            </a:endParaRPr>
          </a:p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>
                <a:solidFill>
                  <a:srgbClr val="19345C"/>
                </a:solidFill>
                <a:latin typeface="Proxima Nova"/>
              </a:rPr>
              <a:t>Would that list look different 5 years ago?</a:t>
            </a:r>
          </a:p>
          <a:p>
            <a:pPr>
              <a:lnSpc>
                <a:spcPts val="2500"/>
              </a:lnSpc>
            </a:pPr>
            <a:endParaRPr lang="en-US" sz="5000">
              <a:solidFill>
                <a:srgbClr val="19345C"/>
              </a:solidFill>
              <a:latin typeface="Proxima Nova"/>
            </a:endParaRPr>
          </a:p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>
                <a:solidFill>
                  <a:srgbClr val="19345C"/>
                </a:solidFill>
                <a:latin typeface="Proxima Nova"/>
              </a:rPr>
              <a:t>Do you expect it to be different in 5 years’ time?</a:t>
            </a:r>
          </a:p>
          <a:p>
            <a:pPr>
              <a:lnSpc>
                <a:spcPts val="2500"/>
              </a:lnSpc>
            </a:pPr>
            <a:endParaRPr lang="en-US" sz="5000">
              <a:solidFill>
                <a:srgbClr val="19345C"/>
              </a:solidFill>
              <a:latin typeface="Proxima Nova"/>
            </a:endParaRPr>
          </a:p>
          <a:p>
            <a:pPr marL="1079501" lvl="1" indent="-539750">
              <a:lnSpc>
                <a:spcPts val="5000"/>
              </a:lnSpc>
              <a:buFont typeface="Arial"/>
              <a:buChar char="•"/>
            </a:pPr>
            <a:r>
              <a:rPr lang="en-US" sz="5000">
                <a:solidFill>
                  <a:srgbClr val="19345C"/>
                </a:solidFill>
                <a:latin typeface="Proxima Nova"/>
              </a:rPr>
              <a:t>Is there anyone on your list that’s an influence that you wish wasn’t?</a:t>
            </a:r>
          </a:p>
        </p:txBody>
      </p:sp>
      <p:sp>
        <p:nvSpPr>
          <p:cNvPr id="4" name="Freeform 4"/>
          <p:cNvSpPr/>
          <p:nvPr/>
        </p:nvSpPr>
        <p:spPr>
          <a:xfrm>
            <a:off x="330780" y="334199"/>
            <a:ext cx="3481621" cy="1522353"/>
          </a:xfrm>
          <a:custGeom>
            <a:avLst/>
            <a:gdLst/>
            <a:ahLst/>
            <a:cxnLst/>
            <a:rect l="l" t="t" r="r" b="b"/>
            <a:pathLst>
              <a:path w="3481621" h="1522353">
                <a:moveTo>
                  <a:pt x="0" y="0"/>
                </a:moveTo>
                <a:lnTo>
                  <a:pt x="3481621" y="0"/>
                </a:lnTo>
                <a:lnTo>
                  <a:pt x="3481621" y="1522352"/>
                </a:lnTo>
                <a:lnTo>
                  <a:pt x="0" y="152235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6371" t="-69968" r="-38766" b="-67973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6DBFDDD6F87844B98FE16F27ACB2FA" ma:contentTypeVersion="14" ma:contentTypeDescription="Create a new document." ma:contentTypeScope="" ma:versionID="c1be6f25ab780c30a8195a3075d209b5">
  <xsd:schema xmlns:xsd="http://www.w3.org/2001/XMLSchema" xmlns:xs="http://www.w3.org/2001/XMLSchema" xmlns:p="http://schemas.microsoft.com/office/2006/metadata/properties" xmlns:ns2="7211a064-ce83-43a1-9f6b-44ed3da18241" xmlns:ns3="c3534199-82fd-4eec-911c-417cb30b1d26" targetNamespace="http://schemas.microsoft.com/office/2006/metadata/properties" ma:root="true" ma:fieldsID="bbbf99046d9ee7e36f44b474fb0ce7d6" ns2:_="" ns3:_="">
    <xsd:import namespace="7211a064-ce83-43a1-9f6b-44ed3da18241"/>
    <xsd:import namespace="c3534199-82fd-4eec-911c-417cb30b1d26"/>
    <xsd:element name="properties">
      <xsd:complexType>
        <xsd:sequence>
          <xsd:element name="documentManagement">
            <xsd:complexType>
              <xsd:all>
                <xsd:element ref="ns2:DocumentTypes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11a064-ce83-43a1-9f6b-44ed3da18241" elementFormDefault="qualified">
    <xsd:import namespace="http://schemas.microsoft.com/office/2006/documentManagement/types"/>
    <xsd:import namespace="http://schemas.microsoft.com/office/infopath/2007/PartnerControls"/>
    <xsd:element name="DocumentTypes" ma:index="8" nillable="true" ma:displayName="Document Types" ma:format="Dropdown" ma:internalName="DocumentTypes">
      <xsd:simpleType>
        <xsd:restriction base="dms:Choice">
          <xsd:enumeration value="Choice 1"/>
          <xsd:enumeration value="Choice 2"/>
          <xsd:enumeration value="Choice 3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02d96be-2975-4f18-8bd4-320e802d4d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534199-82fd-4eec-911c-417cb30b1d2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9d4c11a9-d97d-40f2-bb8a-aae27eafc172}" ma:internalName="TaxCatchAll" ma:showField="CatchAllData" ma:web="c3534199-82fd-4eec-911c-417cb30b1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3534199-82fd-4eec-911c-417cb30b1d26" xsi:nil="true"/>
    <lcf76f155ced4ddcb4097134ff3c332f xmlns="7211a064-ce83-43a1-9f6b-44ed3da18241">
      <Terms xmlns="http://schemas.microsoft.com/office/infopath/2007/PartnerControls"/>
    </lcf76f155ced4ddcb4097134ff3c332f>
    <DocumentTypes xmlns="7211a064-ce83-43a1-9f6b-44ed3da18241" xsi:nil="true"/>
  </documentManagement>
</p:properties>
</file>

<file path=customXml/itemProps1.xml><?xml version="1.0" encoding="utf-8"?>
<ds:datastoreItem xmlns:ds="http://schemas.openxmlformats.org/officeDocument/2006/customXml" ds:itemID="{559B318E-8EFA-4BE3-A369-7FDEAC64F5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BE433-442E-4C1C-9EDC-BA4F457649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11a064-ce83-43a1-9f6b-44ed3da18241"/>
    <ds:schemaRef ds:uri="c3534199-82fd-4eec-911c-417cb30b1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FC0166-E691-40E7-A2CB-618621E5FCAF}">
  <ds:schemaRefs>
    <ds:schemaRef ds:uri="http://schemas.microsoft.com/office/2006/metadata/properties"/>
    <ds:schemaRef ds:uri="http://schemas.microsoft.com/office/infopath/2007/PartnerControls"/>
    <ds:schemaRef ds:uri="c3534199-82fd-4eec-911c-417cb30b1d26"/>
    <ds:schemaRef ds:uri="7211a064-ce83-43a1-9f6b-44ed3da1824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</Words>
  <Application>Microsoft Office PowerPoint</Application>
  <PresentationFormat>Custom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 - Year 9 AOD</dc:title>
  <cp:lastModifiedBy>Fang Xu</cp:lastModifiedBy>
  <cp:revision>3</cp:revision>
  <dcterms:created xsi:type="dcterms:W3CDTF">2006-08-16T00:00:00Z</dcterms:created>
  <dcterms:modified xsi:type="dcterms:W3CDTF">2024-02-27T06:28:59Z</dcterms:modified>
  <dc:identifier>DAF9Y157gxs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0x010100656DBFDDD6F87844B98FE16F27ACB2FA</vt:lpwstr>
  </property>
</Properties>
</file>