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9" r:id="rId7"/>
    <p:sldId id="258" r:id="rId8"/>
  </p:sldIdLst>
  <p:sldSz cx="18288000" cy="10287000"/>
  <p:notesSz cx="6858000" cy="9144000"/>
  <p:embeddedFontLst>
    <p:embeddedFont>
      <p:font typeface="Arial Rounded MT Bold" panose="020F0704030504030204" pitchFamily="34" charset="0"/>
      <p:regular r:id="rId9"/>
    </p:embeddedFont>
    <p:embeddedFont>
      <p:font typeface="Neufreit" panose="020B0604020202020204" charset="0"/>
      <p:regular r:id="rId10"/>
    </p:embeddedFont>
    <p:embeddedFont>
      <p:font typeface="Proxima Nova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4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7586157" y="5133248"/>
            <a:ext cx="3115686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Year 9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714798" y="6707918"/>
            <a:ext cx="14858405" cy="20039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 dirty="0">
                <a:solidFill>
                  <a:srgbClr val="FFFFFF"/>
                </a:solidFill>
                <a:latin typeface="Arial Rounded MT Bold"/>
              </a:rPr>
              <a:t>Smoking and Vaping Lesson </a:t>
            </a:r>
            <a:br>
              <a:rPr lang="en-US" sz="5836" dirty="0">
                <a:solidFill>
                  <a:srgbClr val="FFFFFF"/>
                </a:solidFill>
                <a:latin typeface="Arial Rounded MT Bold"/>
              </a:rPr>
            </a:br>
            <a:r>
              <a:rPr lang="en-US" sz="5836" dirty="0">
                <a:solidFill>
                  <a:srgbClr val="FFFFFF"/>
                </a:solidFill>
                <a:latin typeface="Arial Rounded MT Bold"/>
              </a:rPr>
              <a:t>Wants and Needs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989901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Rank the following wants and needs in order of importance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452426" y="4562338"/>
            <a:ext cx="6468517" cy="4203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fall in love​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have a good job​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be cool​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be liked by my friends​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be smart​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do well in school​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536275" y="4562338"/>
            <a:ext cx="6299299" cy="3498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be able to run​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eat healthily​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eat my favourite food​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finish school​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To follow my dream​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3492293"/>
            <a:ext cx="16230600" cy="5588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00"/>
              </a:lnSpc>
            </a:pPr>
            <a:r>
              <a:rPr lang="en-US" sz="5000">
                <a:solidFill>
                  <a:srgbClr val="19345C"/>
                </a:solidFill>
                <a:latin typeface="Arial Rounded MT Bold"/>
              </a:rPr>
              <a:t>Think about your Top 5 wants and needs...</a:t>
            </a:r>
          </a:p>
          <a:p>
            <a:pPr>
              <a:lnSpc>
                <a:spcPts val="5500"/>
              </a:lnSpc>
            </a:pPr>
            <a:endParaRPr lang="en-US" sz="5000">
              <a:solidFill>
                <a:srgbClr val="19345C"/>
              </a:solidFill>
              <a:latin typeface="Arial Rounded MT Bold"/>
            </a:endParaRPr>
          </a:p>
          <a:p>
            <a:pPr marL="1079501" lvl="1" indent="-539750">
              <a:lnSpc>
                <a:spcPts val="55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How would smoking/vaping affect each of your wants and needs?</a:t>
            </a:r>
          </a:p>
          <a:p>
            <a:pPr marL="1079501" lvl="1" indent="-539750">
              <a:lnSpc>
                <a:spcPts val="55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Would smoking/vaping create any conflict around this happening?</a:t>
            </a:r>
          </a:p>
          <a:p>
            <a:pPr marL="1079501" lvl="1" indent="-539750">
              <a:lnSpc>
                <a:spcPts val="55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Do they increase or decrease the chances of them happening?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646950" y="1989901"/>
            <a:ext cx="8994099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Discussion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40725" y="2962797"/>
            <a:ext cx="4725516" cy="1962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 dirty="0">
                <a:solidFill>
                  <a:srgbClr val="F38036"/>
                </a:solidFill>
                <a:latin typeface="Neufreit"/>
              </a:rPr>
              <a:t>EXTERNAL Conflict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308331" y="5319009"/>
            <a:ext cx="5418692" cy="2806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struggle between a person and an outside force.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659080" y="5237866"/>
            <a:ext cx="6320590" cy="2111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struggle that a person faces in their mind and heart.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277600" y="2962797"/>
            <a:ext cx="4725517" cy="1962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 dirty="0">
                <a:solidFill>
                  <a:srgbClr val="F38036"/>
                </a:solidFill>
                <a:latin typeface="Neufreit"/>
              </a:rPr>
              <a:t>INTERNAL Conflict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FFC5A2-1DEC-4C7E-BA9D-F180240EE6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E7D36D-4085-410D-9F72-CB4B27B1EE87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3.xml><?xml version="1.0" encoding="utf-8"?>
<ds:datastoreItem xmlns:ds="http://schemas.openxmlformats.org/officeDocument/2006/customXml" ds:itemID="{FE28D8FA-FC77-4D15-994E-0C206034E7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9 Vaping</dc:title>
  <cp:lastModifiedBy>Fang Xu</cp:lastModifiedBy>
  <cp:revision>4</cp:revision>
  <dcterms:created xsi:type="dcterms:W3CDTF">2006-08-16T00:00:00Z</dcterms:created>
  <dcterms:modified xsi:type="dcterms:W3CDTF">2024-02-27T06:28:45Z</dcterms:modified>
  <dc:identifier>DAF8K2WmFw0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