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8288000" cy="10287000"/>
  <p:notesSz cx="6858000" cy="9144000"/>
  <p:embeddedFontLst>
    <p:embeddedFont>
      <p:font typeface="Arial Rounded MT Bold" panose="020F0704030504030204" pitchFamily="34" charset="0"/>
      <p:regular r:id="rId9"/>
    </p:embeddedFont>
    <p:embeddedFont>
      <p:font typeface="Neufreit" panose="020B0604020202020204" charset="0"/>
      <p:regular r:id="rId10"/>
    </p:embeddedFont>
    <p:embeddedFont>
      <p:font typeface="Proxima Nova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2" d="100"/>
          <a:sy n="42" d="100"/>
        </p:scale>
        <p:origin x="7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53502" y="1802805"/>
            <a:ext cx="7380996" cy="3340695"/>
          </a:xfrm>
          <a:custGeom>
            <a:avLst/>
            <a:gdLst/>
            <a:ahLst/>
            <a:cxnLst/>
            <a:rect l="l" t="t" r="r" b="b"/>
            <a:pathLst>
              <a:path w="7380996" h="3340695">
                <a:moveTo>
                  <a:pt x="0" y="0"/>
                </a:moveTo>
                <a:lnTo>
                  <a:pt x="7380996" y="0"/>
                </a:lnTo>
                <a:lnTo>
                  <a:pt x="7380996" y="3340695"/>
                </a:lnTo>
                <a:lnTo>
                  <a:pt x="0" y="3340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6008" t="-62174" r="-63384" b="-56250"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459045" y="363317"/>
            <a:ext cx="3680743" cy="1786112"/>
          </a:xfrm>
          <a:custGeom>
            <a:avLst/>
            <a:gdLst/>
            <a:ahLst/>
            <a:cxnLst/>
            <a:rect l="l" t="t" r="r" b="b"/>
            <a:pathLst>
              <a:path w="3680743" h="1786112">
                <a:moveTo>
                  <a:pt x="0" y="0"/>
                </a:moveTo>
                <a:lnTo>
                  <a:pt x="3680743" y="0"/>
                </a:lnTo>
                <a:lnTo>
                  <a:pt x="3680743" y="1786111"/>
                </a:lnTo>
                <a:lnTo>
                  <a:pt x="0" y="17861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7384480" y="5133248"/>
            <a:ext cx="3519041" cy="1517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6"/>
              </a:lnSpc>
            </a:pPr>
            <a:r>
              <a:rPr lang="en-US" sz="8911">
                <a:solidFill>
                  <a:srgbClr val="FFFFFF"/>
                </a:solidFill>
                <a:latin typeface="Neufreit"/>
              </a:rPr>
              <a:t>Year 10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706838" y="6707918"/>
            <a:ext cx="8874323" cy="994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6">
                <a:solidFill>
                  <a:srgbClr val="FFFFFF"/>
                </a:solidFill>
                <a:latin typeface="Arial Rounded MT Bold"/>
              </a:rPr>
              <a:t>Alcohol and Other Drugs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1028700" y="1983622"/>
          <a:ext cx="16230600" cy="7283186"/>
        </p:xfrm>
        <a:graphic>
          <a:graphicData uri="http://schemas.openxmlformats.org/drawingml/2006/table">
            <a:tbl>
              <a:tblPr/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062"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  <a:defRPr/>
                      </a:pPr>
                      <a:r>
                        <a:rPr lang="en-US" sz="5000">
                          <a:solidFill>
                            <a:srgbClr val="FFFFFF"/>
                          </a:solidFill>
                          <a:latin typeface="Neufreit Bold"/>
                        </a:rPr>
                        <a:t>Illegal Drugs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345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  <a:defRPr/>
                      </a:pPr>
                      <a:r>
                        <a:rPr lang="en-US" sz="5000">
                          <a:solidFill>
                            <a:srgbClr val="FFFFFF"/>
                          </a:solidFill>
                          <a:latin typeface="Neufreit Bold"/>
                        </a:rPr>
                        <a:t>Legal Drugs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34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124"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3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17329" y="1704151"/>
            <a:ext cx="11253341" cy="12954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Legal Cost VS Personal Cost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143000" y="3924300"/>
            <a:ext cx="7519683" cy="3233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Define the following terms:</a:t>
            </a:r>
            <a:br>
              <a:rPr lang="en-US" sz="5000" dirty="0">
                <a:solidFill>
                  <a:srgbClr val="19345C"/>
                </a:solidFill>
                <a:latin typeface="Proxima Nova"/>
              </a:rPr>
            </a:br>
            <a:endParaRPr lang="en-US" sz="5000" dirty="0">
              <a:solidFill>
                <a:srgbClr val="19345C"/>
              </a:solidFill>
              <a:latin typeface="Proxima Nova"/>
            </a:endParaRP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Possess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Use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Produce</a:t>
            </a:r>
          </a:p>
        </p:txBody>
      </p:sp>
      <p:sp>
        <p:nvSpPr>
          <p:cNvPr id="4" name="Freeform 4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9258299" y="4504899"/>
            <a:ext cx="7519683" cy="2592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endParaRPr dirty="0"/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Sell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Influence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Dependent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08775" y="2717180"/>
            <a:ext cx="11670450" cy="7250267"/>
          </a:xfrm>
          <a:custGeom>
            <a:avLst/>
            <a:gdLst/>
            <a:ahLst/>
            <a:cxnLst/>
            <a:rect l="l" t="t" r="r" b="b"/>
            <a:pathLst>
              <a:path w="11670450" h="7250267">
                <a:moveTo>
                  <a:pt x="0" y="0"/>
                </a:moveTo>
                <a:lnTo>
                  <a:pt x="11670450" y="0"/>
                </a:lnTo>
                <a:lnTo>
                  <a:pt x="11670450" y="7250267"/>
                </a:lnTo>
                <a:lnTo>
                  <a:pt x="0" y="725026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239950" y="1633145"/>
            <a:ext cx="2964113" cy="8081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spc="-150" dirty="0">
                <a:solidFill>
                  <a:srgbClr val="F38036"/>
                </a:solidFill>
                <a:latin typeface="Neufreit"/>
              </a:rPr>
              <a:t>Legal Cost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631613" y="1633145"/>
            <a:ext cx="3718024" cy="863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spc="-150">
                <a:solidFill>
                  <a:srgbClr val="F38036"/>
                </a:solidFill>
                <a:latin typeface="Neufreit"/>
              </a:rPr>
              <a:t>Personal Cost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DBFDDD6F87844B98FE16F27ACB2FA" ma:contentTypeVersion="14" ma:contentTypeDescription="Create a new document." ma:contentTypeScope="" ma:versionID="c1be6f25ab780c30a8195a3075d209b5">
  <xsd:schema xmlns:xsd="http://www.w3.org/2001/XMLSchema" xmlns:xs="http://www.w3.org/2001/XMLSchema" xmlns:p="http://schemas.microsoft.com/office/2006/metadata/properties" xmlns:ns2="7211a064-ce83-43a1-9f6b-44ed3da18241" xmlns:ns3="c3534199-82fd-4eec-911c-417cb30b1d26" targetNamespace="http://schemas.microsoft.com/office/2006/metadata/properties" ma:root="true" ma:fieldsID="bbbf99046d9ee7e36f44b474fb0ce7d6" ns2:_="" ns3:_="">
    <xsd:import namespace="7211a064-ce83-43a1-9f6b-44ed3da18241"/>
    <xsd:import namespace="c3534199-82fd-4eec-911c-417cb30b1d26"/>
    <xsd:element name="properties">
      <xsd:complexType>
        <xsd:sequence>
          <xsd:element name="documentManagement">
            <xsd:complexType>
              <xsd:all>
                <xsd:element ref="ns2:DocumentType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1a064-ce83-43a1-9f6b-44ed3da18241" elementFormDefault="qualified">
    <xsd:import namespace="http://schemas.microsoft.com/office/2006/documentManagement/types"/>
    <xsd:import namespace="http://schemas.microsoft.com/office/infopath/2007/PartnerControls"/>
    <xsd:element name="DocumentTypes" ma:index="8" nillable="true" ma:displayName="Document Types" ma:format="Dropdown" ma:internalName="DocumentTyp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02d96be-2975-4f18-8bd4-320e802d4d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4199-82fd-4eec-911c-417cb30b1d2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4c11a9-d97d-40f2-bb8a-aae27eafc172}" ma:internalName="TaxCatchAll" ma:showField="CatchAllData" ma:web="c3534199-82fd-4eec-911c-417cb30b1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534199-82fd-4eec-911c-417cb30b1d26" xsi:nil="true"/>
    <lcf76f155ced4ddcb4097134ff3c332f xmlns="7211a064-ce83-43a1-9f6b-44ed3da18241">
      <Terms xmlns="http://schemas.microsoft.com/office/infopath/2007/PartnerControls"/>
    </lcf76f155ced4ddcb4097134ff3c332f>
    <DocumentTypes xmlns="7211a064-ce83-43a1-9f6b-44ed3da1824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C68F9E-CB93-4632-9495-9EE0508B7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11a064-ce83-43a1-9f6b-44ed3da18241"/>
    <ds:schemaRef ds:uri="c3534199-82fd-4eec-911c-417cb30b1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59E0D4-8568-4DA9-9FEC-AE2BA627F7ED}">
  <ds:schemaRefs>
    <ds:schemaRef ds:uri="http://schemas.microsoft.com/office/2006/metadata/properties"/>
    <ds:schemaRef ds:uri="http://schemas.microsoft.com/office/infopath/2007/PartnerControls"/>
    <ds:schemaRef ds:uri="c3534199-82fd-4eec-911c-417cb30b1d26"/>
    <ds:schemaRef ds:uri="7211a064-ce83-43a1-9f6b-44ed3da18241"/>
  </ds:schemaRefs>
</ds:datastoreItem>
</file>

<file path=customXml/itemProps3.xml><?xml version="1.0" encoding="utf-8"?>
<ds:datastoreItem xmlns:ds="http://schemas.openxmlformats.org/officeDocument/2006/customXml" ds:itemID="{D937AEB8-4721-4E7B-9180-08AC92E773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 - Year 10 AOD</dc:title>
  <cp:lastModifiedBy>Fang Xu</cp:lastModifiedBy>
  <cp:revision>4</cp:revision>
  <dcterms:created xsi:type="dcterms:W3CDTF">2006-08-16T00:00:00Z</dcterms:created>
  <dcterms:modified xsi:type="dcterms:W3CDTF">2024-03-05T02:35:34Z</dcterms:modified>
  <dc:identifier>DAF9YzVw8n0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0x010100656DBFDDD6F87844B98FE16F27ACB2FA</vt:lpwstr>
  </property>
</Properties>
</file>