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8288000" cy="10287000"/>
  <p:notesSz cx="6858000" cy="9144000"/>
  <p:embeddedFontLst>
    <p:embeddedFont>
      <p:font typeface="Arial Rounded MT Bold" panose="020F0704030504030204" pitchFamily="34" charset="0"/>
      <p:regular r:id="rId11"/>
    </p:embeddedFont>
    <p:embeddedFont>
      <p:font typeface="Neufreit" panose="020B0604020202020204" charset="0"/>
      <p:regular r:id="rId12"/>
    </p:embeddedFont>
    <p:embeddedFont>
      <p:font typeface="Proxima Nova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4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.au/ministers/the-hon-mark-butler-mp/media/next-steps-on-vaping-reform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7384480" y="5133248"/>
            <a:ext cx="3519041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Year 10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012284" y="6707918"/>
            <a:ext cx="6263432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Vaping at School 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1989901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Warm-Up Activity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4322140"/>
            <a:ext cx="16230600" cy="3521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question for a friend​</a:t>
            </a:r>
          </a:p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question for a parent​</a:t>
            </a:r>
          </a:p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question for a doctor​</a:t>
            </a:r>
          </a:p>
          <a:p>
            <a:pPr marL="1079501" lvl="1" indent="-539750">
              <a:lnSpc>
                <a:spcPts val="7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A question for a teacher​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1989901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Discussion Questions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958824"/>
            <a:ext cx="16230600" cy="3981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971550" lvl="1" indent="-485775">
              <a:lnSpc>
                <a:spcPts val="6299"/>
              </a:lnSpc>
              <a:buFont typeface="Arial"/>
              <a:buChar char="•"/>
            </a:pPr>
            <a:r>
              <a:rPr lang="en-US" sz="4500">
                <a:solidFill>
                  <a:srgbClr val="19345C"/>
                </a:solidFill>
                <a:latin typeface="Proxima Nova"/>
              </a:rPr>
              <a:t>What did the questions for each category have in common? ​</a:t>
            </a:r>
          </a:p>
          <a:p>
            <a:pPr marL="971550" lvl="1" indent="-485775">
              <a:lnSpc>
                <a:spcPts val="6299"/>
              </a:lnSpc>
              <a:buFont typeface="Arial"/>
              <a:buChar char="•"/>
            </a:pPr>
            <a:r>
              <a:rPr lang="en-US" sz="4500">
                <a:solidFill>
                  <a:srgbClr val="19345C"/>
                </a:solidFill>
                <a:latin typeface="Proxima Nova"/>
              </a:rPr>
              <a:t>Would you feel comfortable to ask all the questions regardless of who you were asking? ​</a:t>
            </a:r>
          </a:p>
          <a:p>
            <a:pPr>
              <a:lnSpc>
                <a:spcPts val="6299"/>
              </a:lnSpc>
            </a:pPr>
            <a:endParaRPr lang="en-US" sz="4500">
              <a:solidFill>
                <a:srgbClr val="19345C"/>
              </a:solidFill>
              <a:latin typeface="Proxima Nova"/>
            </a:endParaRPr>
          </a:p>
          <a:p>
            <a:pPr>
              <a:lnSpc>
                <a:spcPts val="6299"/>
              </a:lnSpc>
            </a:pPr>
            <a:r>
              <a:rPr lang="en-US" sz="4500">
                <a:solidFill>
                  <a:srgbClr val="19345C"/>
                </a:solidFill>
                <a:latin typeface="Proxima Nova"/>
              </a:rPr>
              <a:t>Task: Ask two of their questions to the intended people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989901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Read the following article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Freeform 4">
            <a:hlinkClick r:id="rId3" tooltip="https://www.health.gov.au/ministers/the-hon-mark-butler-mp/media/next-steps-on-vaping-reforms"/>
          </p:cNvPr>
          <p:cNvSpPr/>
          <p:nvPr/>
        </p:nvSpPr>
        <p:spPr>
          <a:xfrm>
            <a:off x="4312632" y="3775002"/>
            <a:ext cx="9662735" cy="6024773"/>
          </a:xfrm>
          <a:custGeom>
            <a:avLst/>
            <a:gdLst/>
            <a:ahLst/>
            <a:cxnLst/>
            <a:rect l="l" t="t" r="r" b="b"/>
            <a:pathLst>
              <a:path w="9662735" h="6024773">
                <a:moveTo>
                  <a:pt x="0" y="0"/>
                </a:moveTo>
                <a:lnTo>
                  <a:pt x="9662736" y="0"/>
                </a:lnTo>
                <a:lnTo>
                  <a:pt x="9662736" y="6024774"/>
                </a:lnTo>
                <a:lnTo>
                  <a:pt x="0" y="602477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279304" y="2923351"/>
            <a:ext cx="11729391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Click the image to be taken to the online article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1989901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Quick Comprehension Questions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706717"/>
            <a:ext cx="16230600" cy="4908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When did the reforms come into effect?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What is no longer legal to import into Australia?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List 3 of the product standards being brought in to reduce the impact of vapes?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What fraction of 14 to 17 year-olds vape?</a:t>
            </a:r>
          </a:p>
          <a:p>
            <a:pPr marL="863599" lvl="1" indent="-431800">
              <a:lnSpc>
                <a:spcPts val="5599"/>
              </a:lnSpc>
              <a:buFont typeface="Arial"/>
              <a:buChar char="•"/>
            </a:pPr>
            <a:r>
              <a:rPr lang="en-US" sz="3999">
                <a:solidFill>
                  <a:srgbClr val="19345C"/>
                </a:solidFill>
                <a:latin typeface="Proxima Nova"/>
              </a:rPr>
              <a:t>Who is being funded an extra $25 000 000 to help cope with the increase of restrictions?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1989901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Discussion Questions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4467243"/>
            <a:ext cx="16230600" cy="2381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971550" lvl="1" indent="-485775">
              <a:lnSpc>
                <a:spcPts val="6299"/>
              </a:lnSpc>
              <a:buFont typeface="Arial"/>
              <a:buChar char="•"/>
            </a:pPr>
            <a:r>
              <a:rPr lang="en-US" sz="4500">
                <a:solidFill>
                  <a:srgbClr val="19345C"/>
                </a:solidFill>
                <a:latin typeface="Proxima Nova"/>
              </a:rPr>
              <a:t>Why don’t they just ban vaping fully? </a:t>
            </a:r>
            <a:r>
              <a:rPr lang="en-US" sz="4500" dirty="0">
                <a:solidFill>
                  <a:srgbClr val="19345C"/>
                </a:solidFill>
                <a:latin typeface="Proxima Nova"/>
              </a:rPr>
              <a:t>​</a:t>
            </a:r>
          </a:p>
          <a:p>
            <a:pPr marL="971550" lvl="1" indent="-485775">
              <a:lnSpc>
                <a:spcPts val="6299"/>
              </a:lnSpc>
              <a:buFont typeface="Arial"/>
              <a:buChar char="•"/>
            </a:pPr>
            <a:r>
              <a:rPr lang="en-US" sz="4500" dirty="0">
                <a:solidFill>
                  <a:srgbClr val="19345C"/>
                </a:solidFill>
                <a:latin typeface="Proxima Nova"/>
              </a:rPr>
              <a:t>Do you think the changes will work? ​</a:t>
            </a:r>
          </a:p>
          <a:p>
            <a:pPr marL="971550" lvl="1" indent="-485775">
              <a:lnSpc>
                <a:spcPts val="6299"/>
              </a:lnSpc>
              <a:buFont typeface="Arial"/>
              <a:buChar char="•"/>
            </a:pPr>
            <a:r>
              <a:rPr lang="en-US" sz="4500" dirty="0">
                <a:solidFill>
                  <a:srgbClr val="19345C"/>
                </a:solidFill>
                <a:latin typeface="Proxima Nova"/>
              </a:rPr>
              <a:t>What changes would you make to the reform?​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  <SharedWithUsers xmlns="c3534199-82fd-4eec-911c-417cb30b1d26">
      <UserInfo>
        <DisplayName>Caitlin Clark</DisplayName>
        <AccountId>93</AccountId>
        <AccountType/>
      </UserInfo>
      <UserInfo>
        <DisplayName>Angela Green</DisplayName>
        <AccountId>16</AccountId>
        <AccountType/>
      </UserInfo>
      <UserInfo>
        <DisplayName>Marina Moscato</DisplayName>
        <AccountId>383</AccountId>
        <AccountType/>
      </UserInfo>
      <UserInfo>
        <DisplayName>Stephanie Vance</DisplayName>
        <AccountId>314</AccountId>
        <AccountType/>
      </UserInfo>
      <UserInfo>
        <DisplayName>Amanda McPhie</DisplayName>
        <AccountId>261</AccountId>
        <AccountType/>
      </UserInfo>
      <UserInfo>
        <DisplayName>Samantha McKechnie</DisplayName>
        <AccountId>90</AccountId>
        <AccountType/>
      </UserInfo>
      <UserInfo>
        <DisplayName>Maree Evans</DisplayName>
        <AccountId>384</AccountId>
        <AccountType/>
      </UserInfo>
      <UserInfo>
        <DisplayName>Natalie Stoten</DisplayName>
        <AccountId>321</AccountId>
        <AccountType/>
      </UserInfo>
      <UserInfo>
        <DisplayName>Lil Irving</DisplayName>
        <AccountId>385</AccountId>
        <AccountType/>
      </UserInfo>
      <UserInfo>
        <DisplayName>Christopher Hardy</DisplayName>
        <AccountId>386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D25C31-4946-4602-AAFB-C2CCB12C97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92F309-8BAD-4CE4-ABC0-3328F21CB5CB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3.xml><?xml version="1.0" encoding="utf-8"?>
<ds:datastoreItem xmlns:ds="http://schemas.openxmlformats.org/officeDocument/2006/customXml" ds:itemID="{9881FAFE-C0D1-4DCC-9CEA-31D08B599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10 Vaping</dc:title>
  <cp:lastModifiedBy>Fang Xu</cp:lastModifiedBy>
  <cp:revision>4</cp:revision>
  <dcterms:created xsi:type="dcterms:W3CDTF">2006-08-16T00:00:00Z</dcterms:created>
  <dcterms:modified xsi:type="dcterms:W3CDTF">2024-03-05T02:35:32Z</dcterms:modified>
  <dc:identifier>DAF8Kwym4t8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  <property fmtid="{D5CDD505-2E9C-101B-9397-08002B2CF9AE}" pid="3" name="MediaServiceImageTags">
    <vt:lpwstr/>
  </property>
</Properties>
</file>